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3" r:id="rId4"/>
    <p:sldId id="262" r:id="rId5"/>
    <p:sldId id="263" r:id="rId6"/>
    <p:sldId id="264" r:id="rId7"/>
    <p:sldId id="265" r:id="rId8"/>
    <p:sldId id="266" r:id="rId9"/>
    <p:sldId id="274" r:id="rId10"/>
    <p:sldId id="27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060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06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380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221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403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60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15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054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850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166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820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1BC2D-10EF-4388-B34E-055B13314AF3}" type="datetimeFigureOut">
              <a:rPr lang="en-AU" smtClean="0"/>
              <a:t>22/05/2018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720FE-0698-4B85-A8C3-D075553440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978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e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9"/>
            <a:ext cx="9144000" cy="687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3409" y="0"/>
            <a:ext cx="8742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Holy Trinity - Year B</a:t>
            </a:r>
          </a:p>
        </p:txBody>
      </p:sp>
      <p:pic>
        <p:nvPicPr>
          <p:cNvPr id="5" name="Picture 12" descr="C:\Users\Hung Doan\Pictures\hinh cut\chua ba ngoi @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82" y="853098"/>
            <a:ext cx="5475312" cy="587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975" y="426549"/>
            <a:ext cx="8961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A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A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A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A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www.standrewsbearsden.co.uk/uploads/6/1/8/8/6188969/5889989_orig.png?1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554479"/>
            <a:ext cx="1451020" cy="13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4648200"/>
            <a:ext cx="556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 smtClean="0">
                <a:solidFill>
                  <a:srgbClr val="FFFF00"/>
                </a:solidFill>
              </a:rPr>
              <a:t>27/05/2018</a:t>
            </a:r>
          </a:p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Hùng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Phương</a:t>
            </a:r>
            <a:r>
              <a:rPr lang="en-US" sz="2000" dirty="0" smtClean="0">
                <a:solidFill>
                  <a:srgbClr val="FFFF00"/>
                </a:solidFill>
              </a:rPr>
              <a:t> &amp; Thanh </a:t>
            </a:r>
            <a:r>
              <a:rPr lang="en-US" sz="2000" dirty="0" err="1" smtClean="0">
                <a:solidFill>
                  <a:srgbClr val="FFFF00"/>
                </a:solidFill>
              </a:rPr>
              <a:t>Quảng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thực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hiện</a:t>
            </a:r>
            <a:endParaRPr lang="en-A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4" y="0"/>
            <a:ext cx="9162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ignette3.wikia.nocookie.net/totaldramaisland/images/4/4c/Earth.gif/revision/latest?cb=201203041639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81658"/>
            <a:ext cx="181652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chua ba ngoi 3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274434" cy="541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400" y="1048877"/>
            <a:ext cx="1676400" cy="11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3765" y="-13118"/>
            <a:ext cx="8645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Holy Trinity - Year B</a:t>
            </a:r>
          </a:p>
        </p:txBody>
      </p:sp>
      <p:pic>
        <p:nvPicPr>
          <p:cNvPr id="9" name="Picture 2" descr="https://upload.wikimedia.org/wikipedia/commons/thumb/7/76/Society_of_Our_Lady_of_the_Most_Holy_Trinity_badge.svg/2000px-Society_of_Our_Lady_of_the_Most_Holy_Trinity_badge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7" y="5448142"/>
            <a:ext cx="1412683" cy="140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6596" y="431353"/>
            <a:ext cx="8852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endParaRPr lang="en-A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342" y="6134258"/>
            <a:ext cx="2291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 smtClean="0"/>
              <a:t>27/05/2018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17864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" y="0"/>
            <a:ext cx="9141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ba ngoi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54388"/>
            <a:ext cx="5671995" cy="56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ung Doan\Pictures\hinh cut\bo cau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80989"/>
            <a:ext cx="2839200" cy="14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6197" y="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Holy Trinity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329" y="406537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endParaRPr lang="en-A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6206238"/>
            <a:ext cx="2291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 smtClean="0">
                <a:solidFill>
                  <a:srgbClr val="FFFF00"/>
                </a:solidFill>
              </a:rPr>
              <a:t>27/05/2018</a:t>
            </a:r>
            <a:endParaRPr lang="en-AU" sz="3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www.qlvsjaguar.homepage.bluewin.ch/earth-large_tran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0211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Users\Hung Doan\Pictures\hinh cut\chua ba ngoi @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02" y="354476"/>
            <a:ext cx="5152788" cy="552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ung Thanh Doan\Pictures\Pictures\tai lieu tu Hp 07-10-17\Pictures\hinh cut\MatthewBibl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" y="609600"/>
            <a:ext cx="3658950" cy="21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1444" y="990600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Matthew</a:t>
            </a: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28:16-20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Mátthêu</a:t>
            </a:r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28:16-20</a:t>
            </a:r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ttp://www.standrewsbearsden.co.uk/uploads/6/1/8/8/6188969/5889989_orig.png?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35" y="5007735"/>
            <a:ext cx="1752649" cy="15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44" y="0"/>
            <a:ext cx="6588156" cy="434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5356" y="4648200"/>
            <a:ext cx="6408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môn đệ đi tới miền Ga-li-lê, đến ngọn núi Đức Giê-su đã truyền cho các ông đến.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28600"/>
            <a:ext cx="2286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eleven disciples set out for Galilee, to the mountain where Jesus had arranged to meet them.</a:t>
            </a:r>
          </a:p>
        </p:txBody>
      </p:sp>
    </p:spTree>
    <p:extLst>
      <p:ext uri="{BB962C8B-B14F-4D97-AF65-F5344CB8AC3E}">
        <p14:creationId xmlns:p14="http://schemas.microsoft.com/office/powerpoint/2010/main" val="42777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081" y="5723494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thấy Người, các ông bái lạy,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mấy ông lại hoài nghi.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6632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they saw him they fell down before him, though some hesitated.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91" y="1211953"/>
            <a:ext cx="6801433" cy="45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6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943" y="556038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đến gần, nói với các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được trao toàn quyền trên trời dưới đất.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367" y="152400"/>
            <a:ext cx="87272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came up and spoke to them.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said, ‘All authority in heaven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earth has been given to me.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486400" cy="363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0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9535" y="4653136"/>
            <a:ext cx="67759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anh em hãy đi và làm cho muôn dân trở thành môn đệ, làm phép rửa cho họ nhân danh Chúa Cha, Chúa Con và Chúa Thánh Thần,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680" y="151109"/>
            <a:ext cx="238308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Go, therefore, make disciples of all the nations; baptise them in the name of the Father and of the Son and of the Holy Spirit,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6660232" cy="444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1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15212"/>
            <a:ext cx="7924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 bảo họ tuân giữ mọi điều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truyền cho anh em.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đây, Thầy ở cùng anh em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 cho đến tận thế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3352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teach them to observe all the commands I gave you. And know that I am with you always; yes, to the end of time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.’… 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4" name="Picture 4" descr="C:\Users\JOSEPH HUNG DOAN\Pictures\matthew new\3 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31261"/>
            <a:ext cx="5766763" cy="43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5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standrewsbearsden.co.uk/uploads/6/1/8/8/6188969/5889989_orig.png?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39" y="983194"/>
            <a:ext cx="6155770" cy="553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Hung Doan\Pictures\hinh cut\ba ngo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48" y="1904999"/>
            <a:ext cx="4568552" cy="421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1676400" cy="11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1966" y="0"/>
            <a:ext cx="8499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Holy Trinity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476108"/>
            <a:ext cx="8602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A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6206239"/>
            <a:ext cx="2291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 smtClean="0">
                <a:solidFill>
                  <a:srgbClr val="FFFF00"/>
                </a:solidFill>
              </a:rPr>
              <a:t>27/05/2018</a:t>
            </a:r>
            <a:endParaRPr lang="en-AU" sz="3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286</Words>
  <Application>Microsoft Office PowerPoint</Application>
  <PresentationFormat>On-screen Show (4:3)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14</cp:revision>
  <dcterms:created xsi:type="dcterms:W3CDTF">2018-01-30T00:59:23Z</dcterms:created>
  <dcterms:modified xsi:type="dcterms:W3CDTF">2018-05-22T06:52:37Z</dcterms:modified>
</cp:coreProperties>
</file>